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Farm Market Tracker: Your Guide to Success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Welcome to the Farm Market Tracker, your all-in-one solution for managing your agricultural business.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6111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3D04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4162" y="6193750"/>
            <a:ext cx="12215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FG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044208"/>
            <a:ext cx="3387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Faith Chioma Godwin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540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Maximize Your Harvest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1061918" y="224778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Crop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 the crops you cultivate, including their specific varieties and planting schedules.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1027986" y="4144447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Yields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 your harvests, capturing data on quantity, quality, and any factors affecting yield.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2" y="604111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Trends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informed about the latest market trends and pricing fluctuations for your crops.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Uncover Local Market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Local Demand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the current demand for different crops in your region and identify potential gaps.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Pricing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 real-time pricing information from local markets, allowing you to set competitive prices for your products.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Networks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with local buyers, wholesalers, and retailers through our integrated network.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329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Make Informed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Gain valuable insights from historical data to predict future trends and optimize your farming practices.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Intelligence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ahead of the curve by receiving alerts and notifications on important market updates and price changes.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the data to inform your planting decisions, adjust pricing strategies, and secure the best markets for your produce.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458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Increase Your Profitability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Maximize Yields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Produce higher yields through informed planting practices and optimized crop management.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433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Command Better Prices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competitive prices based on real-time market data and negotiate the best deals.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 Costs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waste and optimize your resource allocation by understanding demand and market trends.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6950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Operations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5479852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Capture data effortlessly with our user-friendly mobile application or web platform.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366147" y="5479852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connected to the latest market information and track your progress in real-time.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47985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977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all aspects of your agricultural business from a single, comprehensive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5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Join the Farm Market Tracker Community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0324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1086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5457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Network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5457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with other farmers, buyers, and industry experts.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12408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26779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Insights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267795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Contribute to the collective knowledge base and learn from others.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5500211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64392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 Together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64392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Build a thriving community and work together to achieve success.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7230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Start Your Journey Today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 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your free account and start tracking your crops.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Schedule a Demo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 how Farm Market Tracker can help you grow your business.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2024-11-21T22:37:40Z</dcterms:created>
  <dcterms:modified xsi:type="dcterms:W3CDTF">2024-11-21T22:37:40Z</dcterms:modified>
</cp:coreProperties>
</file>